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03" name="内容占位符 4102" descr="SDC11877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34188"/>
          </a:xfrm>
          <a:ln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9" name="内容占位符 26628" descr="SDC11897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5" name="内容占位符 10244" descr="SDC11880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9" name="内容占位符 11268" descr="SDC11886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3" name="内容占位符 12292" descr="SDC11883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1650"/>
          </a:xfrm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7" name="内容占位符 13316" descr="SDC11888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65938"/>
          </a:xfrm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41" name="内容占位符 14340" descr="SDC11889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7" name="内容占位符 15366" descr="SDC11892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3" name="内容占位符 22532" descr="SDC11893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81" name="内容占位符 24580" descr="SDC11895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70700"/>
          </a:xfrm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在屏幕上显示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hj</cp:lastModifiedBy>
  <cp:revision>2</cp:revision>
  <dcterms:created xsi:type="dcterms:W3CDTF">2017-11-24T02:31:17Z</dcterms:created>
  <dcterms:modified xsi:type="dcterms:W3CDTF">2017-11-24T02:32:49Z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2052-10.1.0.6930</vt:lpwstr>
  </property>
</Properties>
</file>