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61" r:id="rId5"/>
    <p:sldId id="260" r:id="rId6"/>
    <p:sldId id="262" r:id="rId7"/>
    <p:sldId id="263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1"/>
          </a:fgClr>
          <a:bgClr>
            <a:schemeClr val="accent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4035" y="773748"/>
            <a:ext cx="8229600" cy="1143000"/>
          </a:xfrm>
        </p:spPr>
        <p:txBody>
          <a:bodyPr/>
          <a:p>
            <a:r>
              <a:rPr lang="zh-CN" altLang="zh-CN" sz="5400" b="1"/>
              <a:t>大班语言活动：</a:t>
            </a:r>
            <a:endParaRPr lang="zh-CN" altLang="zh-CN" sz="5400" b="1"/>
          </a:p>
        </p:txBody>
      </p:sp>
      <p:sp>
        <p:nvSpPr>
          <p:cNvPr id="4" name="文本框 3"/>
          <p:cNvSpPr txBox="1"/>
          <p:nvPr/>
        </p:nvSpPr>
        <p:spPr>
          <a:xfrm>
            <a:off x="4993005" y="2369820"/>
            <a:ext cx="388683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7200" b="1"/>
              <a:t>盆和瓶</a:t>
            </a:r>
            <a:endParaRPr lang="zh-CN" altLang="en-US" sz="7200" b="1"/>
          </a:p>
        </p:txBody>
      </p:sp>
      <p:sp>
        <p:nvSpPr>
          <p:cNvPr id="5" name="文本框 4">
            <a:hlinkClick r:id="rId1" tooltip="" action="ppaction://hlinksldjump"/>
          </p:cNvPr>
          <p:cNvSpPr txBox="1"/>
          <p:nvPr/>
        </p:nvSpPr>
        <p:spPr>
          <a:xfrm>
            <a:off x="2226945" y="6155055"/>
            <a:ext cx="4095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桌</a:t>
            </a:r>
            <a:endParaRPr lang="zh-CN" altLang="en-US"/>
          </a:p>
        </p:txBody>
      </p:sp>
      <p:sp>
        <p:nvSpPr>
          <p:cNvPr id="6" name="文本框 5">
            <a:hlinkClick r:id="rId2" tooltip="" action="ppaction://hlinksldjump"/>
          </p:cNvPr>
          <p:cNvSpPr txBox="1"/>
          <p:nvPr/>
        </p:nvSpPr>
        <p:spPr>
          <a:xfrm>
            <a:off x="3203575" y="6172200"/>
            <a:ext cx="459740" cy="2565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1800" dirty="0">
                <a:sym typeface="+mn-ea"/>
              </a:rPr>
              <a:t>砰</a:t>
            </a:r>
            <a:endParaRPr lang="zh-CN" altLang="en-US" sz="1800" dirty="0">
              <a:sym typeface="+mn-ea"/>
            </a:endParaRPr>
          </a:p>
        </p:txBody>
      </p:sp>
      <p:sp>
        <p:nvSpPr>
          <p:cNvPr id="7" name="文本框 6">
            <a:hlinkClick r:id="rId3" tooltip="" action="ppaction://hlinksldjump"/>
          </p:cNvPr>
          <p:cNvSpPr txBox="1"/>
          <p:nvPr/>
        </p:nvSpPr>
        <p:spPr>
          <a:xfrm>
            <a:off x="2744470" y="6155055"/>
            <a:ext cx="3505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盆</a:t>
            </a:r>
            <a:endParaRPr lang="zh-CN" altLang="en-US"/>
          </a:p>
        </p:txBody>
      </p:sp>
      <p:sp>
        <p:nvSpPr>
          <p:cNvPr id="8" name="文本框 7">
            <a:hlinkClick r:id="rId4" tooltip="" action="ppaction://hlinksldjump"/>
          </p:cNvPr>
          <p:cNvSpPr txBox="1"/>
          <p:nvPr/>
        </p:nvSpPr>
        <p:spPr>
          <a:xfrm>
            <a:off x="3663315" y="6155055"/>
            <a:ext cx="4095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不</a:t>
            </a:r>
            <a:endParaRPr lang="zh-CN" altLang="en-US"/>
          </a:p>
        </p:txBody>
      </p:sp>
      <p:sp>
        <p:nvSpPr>
          <p:cNvPr id="9" name="文本框 8">
            <a:hlinkClick r:id="rId5" tooltip="" action="ppaction://hlinksldjump"/>
          </p:cNvPr>
          <p:cNvSpPr txBox="1"/>
          <p:nvPr/>
        </p:nvSpPr>
        <p:spPr>
          <a:xfrm>
            <a:off x="4200525" y="6155055"/>
            <a:ext cx="4095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还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2784475" y="188913"/>
            <a:ext cx="6910388" cy="819150"/>
          </a:xfrm>
        </p:spPr>
        <p:txBody>
          <a:bodyPr anchor="ctr"/>
          <a:p>
            <a:pPr defTabSz="914400"/>
            <a:r>
              <a:rPr lang="zh-CN" altLang="en-US" sz="4400" kern="1200" baseline="0" dirty="0">
                <a:latin typeface="Arial" panose="020B0604020202020204" pitchFamily="34" charset="0"/>
                <a:ea typeface="宋体" panose="02010600030101010101" pitchFamily="2" charset="-122"/>
              </a:rPr>
              <a:t>桌上放个盆</a:t>
            </a:r>
            <a:endParaRPr lang="zh-CN" altLang="en-US" sz="44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075" name="图片 3074" descr="IMG_2499"/>
          <p:cNvPicPr>
            <a:picLocks noChangeAspect="1"/>
          </p:cNvPicPr>
          <p:nvPr/>
        </p:nvPicPr>
        <p:blipFill>
          <a:blip r:embed="rId1">
            <a:clrChange>
              <a:clrFrom>
                <a:srgbClr val="D5D7D4">
                  <a:alpha val="100000"/>
                </a:srgbClr>
              </a:clrFrom>
              <a:clrTo>
                <a:srgbClr val="D5D7D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53895" y="1306830"/>
            <a:ext cx="8572500" cy="64173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6" name="图片 3075" descr="IMG_2500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89220" y="630555"/>
            <a:ext cx="2863215" cy="24403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流程图: 摘录 1">
            <a:hlinkClick r:id="rId3" action="ppaction://hlinksldjump"/>
          </p:cNvPr>
          <p:cNvSpPr/>
          <p:nvPr/>
        </p:nvSpPr>
        <p:spPr>
          <a:xfrm>
            <a:off x="395605" y="6042025"/>
            <a:ext cx="503555" cy="432435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4097"/>
          <p:cNvSpPr>
            <a:spLocks noGrp="1"/>
          </p:cNvSpPr>
          <p:nvPr>
            <p:ph type="ctrTitle"/>
          </p:nvPr>
        </p:nvSpPr>
        <p:spPr>
          <a:xfrm>
            <a:off x="2136775" y="117475"/>
            <a:ext cx="7993063" cy="792163"/>
          </a:xfrm>
        </p:spPr>
        <p:txBody>
          <a:bodyPr anchor="ctr"/>
          <a:p>
            <a:pPr defTabSz="914400"/>
            <a:r>
              <a:rPr lang="zh-CN" altLang="en-US" sz="4400" kern="1200" baseline="0" dirty="0">
                <a:latin typeface="Arial" panose="020B0604020202020204" pitchFamily="34" charset="0"/>
                <a:ea typeface="宋体" panose="02010600030101010101" pitchFamily="2" charset="-122"/>
              </a:rPr>
              <a:t>盆里有个瓶</a:t>
            </a:r>
            <a:endParaRPr lang="zh-CN" altLang="en-US" sz="44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9" name="副标题 4098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p>
            <a:pPr defTabSz="914400"/>
            <a:endParaRPr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100" name="图片 4099" descr="IMG_2500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78280" y="-46355"/>
            <a:ext cx="9310370" cy="79400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图片 4100" descr="IMG_250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42510" y="1809115"/>
            <a:ext cx="2225675" cy="34804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流程图: 摘录 1">
            <a:hlinkClick r:id="rId3" action="ppaction://hlinksldjump"/>
          </p:cNvPr>
          <p:cNvSpPr/>
          <p:nvPr/>
        </p:nvSpPr>
        <p:spPr>
          <a:xfrm>
            <a:off x="270510" y="6112510"/>
            <a:ext cx="503555" cy="432435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xfrm>
            <a:off x="-565150" y="365125"/>
            <a:ext cx="10515600" cy="1325563"/>
          </a:xfrm>
        </p:spPr>
        <p:txBody>
          <a:bodyPr anchor="ctr"/>
          <a:p>
            <a:r>
              <a:rPr lang="en-US" altLang="zh-CN" dirty="0"/>
              <a:t>                       </a:t>
            </a:r>
            <a:r>
              <a:rPr lang="zh-CN" altLang="en-US" dirty="0"/>
              <a:t>啪  啪 </a:t>
            </a:r>
            <a:endParaRPr lang="zh-CN" altLang="en-US" dirty="0"/>
          </a:p>
        </p:txBody>
      </p:sp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>
          <a:xfrm>
            <a:off x="3126105" y="3844925"/>
            <a:ext cx="7084695" cy="1181100"/>
          </a:xfrm>
        </p:spPr>
        <p:txBody>
          <a:bodyPr/>
          <a:p>
            <a:pPr>
              <a:buNone/>
            </a:pPr>
            <a:r>
              <a:rPr lang="zh-CN" altLang="en-US" sz="4400" dirty="0"/>
              <a:t>    啪      啪      砰     砰</a:t>
            </a:r>
            <a:endParaRPr lang="zh-CN" altLang="en-US" sz="4400" dirty="0"/>
          </a:p>
        </p:txBody>
      </p:sp>
      <p:sp>
        <p:nvSpPr>
          <p:cNvPr id="2" name="爆炸形 1 1"/>
          <p:cNvSpPr/>
          <p:nvPr/>
        </p:nvSpPr>
        <p:spPr>
          <a:xfrm>
            <a:off x="3710940" y="1417955"/>
            <a:ext cx="1224280" cy="79184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爆炸形 1 2"/>
          <p:cNvSpPr/>
          <p:nvPr/>
        </p:nvSpPr>
        <p:spPr>
          <a:xfrm>
            <a:off x="5220970" y="1417955"/>
            <a:ext cx="1224280" cy="79184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827780" y="572135"/>
            <a:ext cx="859790" cy="6965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4400" dirty="0">
                <a:sym typeface="+mn-ea"/>
              </a:rPr>
              <a:t>砰</a:t>
            </a:r>
            <a:endParaRPr lang="zh-CN" altLang="en-US" sz="4400"/>
          </a:p>
        </p:txBody>
      </p:sp>
      <p:sp>
        <p:nvSpPr>
          <p:cNvPr id="6" name="文本框 5"/>
          <p:cNvSpPr txBox="1"/>
          <p:nvPr/>
        </p:nvSpPr>
        <p:spPr>
          <a:xfrm>
            <a:off x="5403215" y="572135"/>
            <a:ext cx="859790" cy="6965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4400" dirty="0">
                <a:sym typeface="+mn-ea"/>
              </a:rPr>
              <a:t>砰</a:t>
            </a:r>
            <a:endParaRPr lang="zh-CN" altLang="en-US" sz="4400"/>
          </a:p>
        </p:txBody>
      </p:sp>
      <p:sp>
        <p:nvSpPr>
          <p:cNvPr id="7" name="十角星 6"/>
          <p:cNvSpPr/>
          <p:nvPr/>
        </p:nvSpPr>
        <p:spPr>
          <a:xfrm>
            <a:off x="6854190" y="1417955"/>
            <a:ext cx="996950" cy="663575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十角星 7"/>
          <p:cNvSpPr/>
          <p:nvPr/>
        </p:nvSpPr>
        <p:spPr>
          <a:xfrm>
            <a:off x="8146415" y="1417955"/>
            <a:ext cx="996950" cy="663575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爆炸形 1 8"/>
          <p:cNvSpPr/>
          <p:nvPr/>
        </p:nvSpPr>
        <p:spPr>
          <a:xfrm>
            <a:off x="6626860" y="4797425"/>
            <a:ext cx="1224280" cy="79184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爆炸形 1 9"/>
          <p:cNvSpPr/>
          <p:nvPr/>
        </p:nvSpPr>
        <p:spPr>
          <a:xfrm>
            <a:off x="7919085" y="4797425"/>
            <a:ext cx="1224280" cy="79184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十角星 10"/>
          <p:cNvSpPr/>
          <p:nvPr/>
        </p:nvSpPr>
        <p:spPr>
          <a:xfrm>
            <a:off x="3599815" y="4925695"/>
            <a:ext cx="996950" cy="663575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十角星 11"/>
          <p:cNvSpPr/>
          <p:nvPr/>
        </p:nvSpPr>
        <p:spPr>
          <a:xfrm>
            <a:off x="5220970" y="4861560"/>
            <a:ext cx="996950" cy="663575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流程图: 摘录 12">
            <a:hlinkClick r:id="rId1" action="ppaction://hlinksldjump"/>
          </p:cNvPr>
          <p:cNvSpPr/>
          <p:nvPr/>
        </p:nvSpPr>
        <p:spPr>
          <a:xfrm>
            <a:off x="334645" y="6042025"/>
            <a:ext cx="503555" cy="432435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dirty="0"/>
              <a:t>不知是瓶碰盆</a:t>
            </a:r>
            <a:endParaRPr lang="zh-CN" altLang="en-US" dirty="0"/>
          </a:p>
        </p:txBody>
      </p:sp>
      <p:pic>
        <p:nvPicPr>
          <p:cNvPr id="6147" name="内容占位符 6146" descr="IMG_2500"/>
          <p:cNvPicPr>
            <a:picLocks noChangeAspect="1"/>
          </p:cNvPicPr>
          <p:nvPr>
            <p:ph sz="half" idx="1"/>
          </p:nvPr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02705" y="2676525"/>
            <a:ext cx="3703320" cy="3159125"/>
          </a:xfrm>
        </p:spPr>
      </p:pic>
      <p:pic>
        <p:nvPicPr>
          <p:cNvPr id="6148" name="内容占位符 6147" descr="IMG_2501"/>
          <p:cNvPicPr>
            <a:picLocks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61640" y="1252220"/>
            <a:ext cx="3166110" cy="4942840"/>
          </a:xfrm>
        </p:spPr>
      </p:pic>
      <p:sp>
        <p:nvSpPr>
          <p:cNvPr id="2" name="流程图: 摘录 1">
            <a:hlinkClick r:id="rId3" action="ppaction://hlinksldjump"/>
          </p:cNvPr>
          <p:cNvSpPr/>
          <p:nvPr/>
        </p:nvSpPr>
        <p:spPr>
          <a:xfrm>
            <a:off x="334645" y="5954395"/>
            <a:ext cx="503555" cy="432435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9462"/>
          </a:xfrm>
        </p:spPr>
        <p:txBody>
          <a:bodyPr anchor="ctr"/>
          <a:p>
            <a:r>
              <a:rPr lang="zh-CN" altLang="en-US" dirty="0"/>
              <a:t>还是盆碰瓶</a:t>
            </a:r>
            <a:endParaRPr lang="zh-CN" altLang="en-US" dirty="0"/>
          </a:p>
        </p:txBody>
      </p:sp>
      <p:pic>
        <p:nvPicPr>
          <p:cNvPr id="7171" name="内容占位符 7170" descr="IMG_2500"/>
          <p:cNvPicPr>
            <a:picLocks noChangeAspect="1"/>
          </p:cNvPicPr>
          <p:nvPr>
            <p:ph sz="half" idx="1"/>
          </p:nvPr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31770" y="2197100"/>
            <a:ext cx="4269740" cy="3642360"/>
          </a:xfrm>
        </p:spPr>
      </p:pic>
      <p:pic>
        <p:nvPicPr>
          <p:cNvPr id="7172" name="内容占位符 7171" descr="IMG_2501"/>
          <p:cNvPicPr>
            <a:picLocks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0825" y="86995"/>
            <a:ext cx="3885565" cy="6066155"/>
          </a:xfrm>
        </p:spPr>
      </p:pic>
      <p:sp>
        <p:nvSpPr>
          <p:cNvPr id="2" name="流程图: 摘录 1">
            <a:hlinkClick r:id="rId3" action="ppaction://hlinksldjump"/>
          </p:cNvPr>
          <p:cNvSpPr/>
          <p:nvPr/>
        </p:nvSpPr>
        <p:spPr>
          <a:xfrm>
            <a:off x="655955" y="5720715"/>
            <a:ext cx="503555" cy="432435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WPS 演示</Application>
  <PresentationFormat>宽屏</PresentationFormat>
  <Paragraphs>30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Calibri Light</vt:lpstr>
      <vt:lpstr>Courier New</vt:lpstr>
      <vt:lpstr>Calibri</vt:lpstr>
      <vt:lpstr>微软雅黑</vt:lpstr>
      <vt:lpstr>Office 主题</vt:lpstr>
      <vt:lpstr>大班语言活动：</vt:lpstr>
      <vt:lpstr>桌上放个盆</vt:lpstr>
      <vt:lpstr>盆里有个瓶</vt:lpstr>
      <vt:lpstr>                       啪    啪 </vt:lpstr>
      <vt:lpstr>不知是瓶碰盆</vt:lpstr>
      <vt:lpstr>还是盆碰瓶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2017-06-04T12:27:35Z</dcterms:created>
  <dcterms:modified xsi:type="dcterms:W3CDTF">2017-06-04T12:35:55Z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